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2.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3.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8.xml" ContentType="application/vnd.openxmlformats-officedocument.presentationml.tags+xml"/>
  <Override PartName="/ppt/charts/chart8.xml" ContentType="application/vnd.openxmlformats-officedocument.drawingml.chart+xml"/>
  <Override PartName="/ppt/tags/tag39.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40.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1.xml" ContentType="application/vnd.openxmlformats-officedocument.presentationml.tags+xml"/>
  <Override PartName="/ppt/charts/chart11.xml" ContentType="application/vnd.openxmlformats-officedocument.drawingml.chart+xml"/>
  <Override PartName="/ppt/tags/tag42.xml" ContentType="application/vnd.openxmlformats-officedocument.presentationml.tags+xml"/>
  <Override PartName="/ppt/charts/chart12.xml" ContentType="application/vnd.openxmlformats-officedocument.drawingml.chart+xml"/>
  <Override PartName="/ppt/tags/tag43.xml" ContentType="application/vnd.openxmlformats-officedocument.presentationml.tags+xml"/>
  <Override PartName="/ppt/charts/chart13.xml" ContentType="application/vnd.openxmlformats-officedocument.drawingml.chart+xml"/>
  <Override PartName="/ppt/tags/tag44.xml" ContentType="application/vnd.openxmlformats-officedocument.presentationml.tags+xml"/>
  <Override PartName="/ppt/charts/chart14.xml" ContentType="application/vnd.openxmlformats-officedocument.drawingml.chart+xml"/>
  <Override PartName="/ppt/tags/tag45.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6.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7.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8.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9.xml" ContentType="application/vnd.openxmlformats-officedocument.presentationml.tags+xml"/>
  <Override PartName="/ppt/charts/chart26.xml" ContentType="application/vnd.openxmlformats-officedocument.drawingml.chart+xml"/>
  <Override PartName="/ppt/tags/tag50.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1.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2.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3.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4.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5.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6.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7.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8.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6"/>
  </p:notesMasterIdLst>
  <p:sldIdLst>
    <p:sldId id="2147378506" r:id="rId5"/>
    <p:sldId id="2147329454" r:id="rId6"/>
    <p:sldId id="2147475152" r:id="rId7"/>
    <p:sldId id="2147475178" r:id="rId8"/>
    <p:sldId id="2147473013" r:id="rId9"/>
    <p:sldId id="2147475151" r:id="rId10"/>
    <p:sldId id="2147473025" r:id="rId11"/>
    <p:sldId id="2147473029" r:id="rId12"/>
    <p:sldId id="2147473030" r:id="rId13"/>
    <p:sldId id="2147378510" r:id="rId14"/>
    <p:sldId id="2147378508" r:id="rId15"/>
    <p:sldId id="2147472930" r:id="rId16"/>
    <p:sldId id="2147473037" r:id="rId17"/>
    <p:sldId id="2147378386" r:id="rId18"/>
    <p:sldId id="2147471718" r:id="rId19"/>
    <p:sldId id="2147475156" r:id="rId20"/>
    <p:sldId id="2147378154" r:id="rId21"/>
    <p:sldId id="2147378155" r:id="rId22"/>
    <p:sldId id="2147378156" r:id="rId23"/>
    <p:sldId id="2147378157" r:id="rId24"/>
    <p:sldId id="2147473882" r:id="rId25"/>
    <p:sldId id="2147475174" r:id="rId26"/>
    <p:sldId id="2147475173" r:id="rId27"/>
    <p:sldId id="2147475171" r:id="rId28"/>
    <p:sldId id="2147475170" r:id="rId29"/>
    <p:sldId id="370" r:id="rId30"/>
    <p:sldId id="2147475172" r:id="rId31"/>
    <p:sldId id="2147475182" r:id="rId32"/>
    <p:sldId id="2147475181" r:id="rId33"/>
    <p:sldId id="2147475180" r:id="rId34"/>
    <p:sldId id="2147475179" r:id="rId35"/>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25" d="100"/>
          <a:sy n="125" d="100"/>
        </p:scale>
        <p:origin x="199" y="41"/>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114532400654232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TPR</c:v>
                </c:pt>
              </c:strCache>
            </c:strRef>
          </c:tx>
          <c:spPr>
            <a:solidFill>
              <a:schemeClr val="accent2">
                <a:shade val="76000"/>
              </a:schemeClr>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Sheet1!$B$2:$B$10</c:f>
              <c:numCache>
                <c:formatCode>General</c:formatCode>
                <c:ptCount val="9"/>
                <c:pt idx="0">
                  <c:v>0.97553731504482122</c:v>
                </c:pt>
                <c:pt idx="1">
                  <c:v>1</c:v>
                </c:pt>
                <c:pt idx="2">
                  <c:v>0.96560128666794454</c:v>
                </c:pt>
                <c:pt idx="3">
                  <c:v>1</c:v>
                </c:pt>
                <c:pt idx="4">
                  <c:v>4.2670982812054552E-2</c:v>
                </c:pt>
                <c:pt idx="5">
                  <c:v>1</c:v>
                </c:pt>
                <c:pt idx="6">
                  <c:v>0.71063588973412994</c:v>
                </c:pt>
                <c:pt idx="7">
                  <c:v>4.152747056740308E-2</c:v>
                </c:pt>
                <c:pt idx="8">
                  <c:v>0.88317257601959165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c:v>
                </c:pt>
              </c:strCache>
            </c:strRef>
          </c:tx>
          <c:spPr>
            <a:solidFill>
              <a:schemeClr val="accent2">
                <a:tint val="77000"/>
              </a:schemeClr>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Sheet1!$C$2:$C$10</c:f>
              <c:numCache>
                <c:formatCode>General</c:formatCode>
                <c:ptCount val="9"/>
                <c:pt idx="0">
                  <c:v>2.446268495517874E-2</c:v>
                </c:pt>
                <c:pt idx="2">
                  <c:v>3.4398713332055492E-2</c:v>
                </c:pt>
                <c:pt idx="4">
                  <c:v>0.9573290171879455</c:v>
                </c:pt>
                <c:pt idx="6">
                  <c:v>0.28936411026586994</c:v>
                </c:pt>
                <c:pt idx="7">
                  <c:v>0.95847252943259698</c:v>
                </c:pt>
                <c:pt idx="8">
                  <c:v>0.11682742398040841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6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6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6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C5B4-4A23-88B4-BEBCEBE310C0}"/>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C5B4-4A23-88B4-BEBCEBE310C0}"/>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114412875446612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6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AF56-4D68-85AA-5AF8664DAEE6}"/>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AF56-4D68-85AA-5AF8664DAEE6}"/>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C5B4-4A23-88B4-BEBCEBE310C0}"/>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C5B4-4A23-88B4-BEBCEBE310C0}"/>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0"/>
            <c:dispEq val="0"/>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0"/>
            <c:dispEq val="0"/>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4505238-84B1-439E-8929-FD43F6DA4F59}"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26FB-4B52-8D72-D56D618E8EAF}"/>
                </c:ext>
              </c:extLst>
            </c:dLbl>
            <c:dLbl>
              <c:idx val="1"/>
              <c:tx>
                <c:rich>
                  <a:bodyPr/>
                  <a:lstStyle/>
                  <a:p>
                    <a:fld id="{1EC27DA7-5566-44DC-9A56-EE550FF370E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E19FBFBA-C0BB-4874-A6AD-5FC1149CE22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AD8B167-67F9-4B04-B1F6-1AA9FC9E3F1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A7D0FAB9-3DE4-4079-A418-374A8741EAF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26FB-4B52-8D72-D56D618E8EAF}"/>
                </c:ext>
              </c:extLst>
            </c:dLbl>
            <c:dLbl>
              <c:idx val="6"/>
              <c:tx>
                <c:rich>
                  <a:bodyPr/>
                  <a:lstStyle/>
                  <a:p>
                    <a:fld id="{50072AFE-ABB5-4088-AF75-D1435CB7B67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26FB-4B52-8D72-D56D618E8EAF}"/>
                </c:ext>
              </c:extLst>
            </c:dLbl>
            <c:dLbl>
              <c:idx val="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26FB-4B52-8D72-D56D618E8EAF}"/>
                </c:ext>
              </c:extLst>
            </c:dLbl>
            <c:dLbl>
              <c:idx val="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0-7B2D-4A32-96D2-9C641BCDE5CC}"/>
                </c:ext>
              </c:extLst>
            </c:dLbl>
            <c:dLbl>
              <c:idx val="1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1-7B2D-4A32-96D2-9C641BCDE5CC}"/>
                </c:ext>
              </c:extLst>
            </c:dLbl>
            <c:dLbl>
              <c:idx val="1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26FB-4B52-8D72-D56D618E8EAF}"/>
                </c:ext>
              </c:extLst>
            </c:dLbl>
            <c:dLbl>
              <c:idx val="1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7B2D-4A32-96D2-9C641BCDE5CC}"/>
                </c:ext>
              </c:extLst>
            </c:dLbl>
            <c:dLbl>
              <c:idx val="1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26FB-4B52-8D72-D56D618E8EAF}"/>
                </c:ext>
              </c:extLst>
            </c:dLbl>
            <c:dLbl>
              <c:idx val="1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26FB-4B52-8D72-D56D618E8EAF}"/>
                </c:ext>
              </c:extLst>
            </c:dLbl>
            <c:dLbl>
              <c:idx val="1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26FB-4B52-8D72-D56D618E8EAF}"/>
                </c:ext>
              </c:extLst>
            </c:dLbl>
            <c:dLbl>
              <c:idx val="1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1-0A6E-4C83-9A06-9C3309B2855E}"/>
                </c:ext>
              </c:extLst>
            </c:dLbl>
            <c:dLbl>
              <c:idx val="1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0A6E-4C83-9A06-9C3309B2855E}"/>
                </c:ext>
              </c:extLst>
            </c:dLbl>
            <c:dLbl>
              <c:idx val="1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A6E-4C83-9A06-9C3309B2855E}"/>
                </c:ext>
              </c:extLst>
            </c:dLbl>
            <c:dLbl>
              <c:idx val="19"/>
              <c:tx>
                <c:rich>
                  <a:bodyPr/>
                  <a:lstStyle/>
                  <a:p>
                    <a:fld id="{A8BC0274-D7B7-46B1-9203-77C36DBBB50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EE7A97B7-EACE-4851-863D-D9131FB5ED3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3C11B7FC-C6AA-4789-90C8-2A637D2D658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6E0EBEAA-2C7D-4326-8518-361EAF6271D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3713C588-4C46-41D3-B45A-B8B928924FB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8558A40B-0B26-4C7E-9D81-3566A8C56D6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4D12-44DE-B956-CABCB15EBC04}"/>
                </c:ext>
              </c:extLst>
            </c:dLbl>
            <c:dLbl>
              <c:idx val="2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4D12-44DE-B956-CABCB15EBC04}"/>
                </c:ext>
              </c:extLst>
            </c:dLbl>
            <c:dLbl>
              <c:idx val="2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4D12-44DE-B956-CABCB15EBC04}"/>
                </c:ext>
              </c:extLst>
            </c:dLbl>
            <c:dLbl>
              <c:idx val="2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4D12-44DE-B956-CABCB15EBC04}"/>
                </c:ext>
              </c:extLst>
            </c:dLbl>
            <c:dLbl>
              <c:idx val="2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8F47-486F-B734-6012CEA493B3}"/>
                </c:ext>
              </c:extLst>
            </c:dLbl>
            <c:dLbl>
              <c:idx val="3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4D12-44DE-B956-CABCB15EBC04}"/>
                </c:ext>
              </c:extLst>
            </c:dLbl>
            <c:dLbl>
              <c:idx val="31"/>
              <c:tx>
                <c:rich>
                  <a:bodyPr/>
                  <a:lstStyle/>
                  <a:p>
                    <a:fld id="{8EF09A29-CAE1-4604-B95E-79287225F57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4D12-44DE-B956-CABCB15EBC04}"/>
                </c:ext>
              </c:extLst>
            </c:dLbl>
            <c:dLbl>
              <c:idx val="33"/>
              <c:tx>
                <c:rich>
                  <a:bodyPr/>
                  <a:lstStyle/>
                  <a:p>
                    <a:fld id="{EA3C685E-7BF9-479A-AB39-595550A3728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80FB4B72-BFBC-4409-BA0E-390FE337A45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BFE30E1A-FA99-42C2-83D5-15A1451F8F4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E83D5637-F0C6-4683-A48A-08DE020B91A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CFAE35F1-9B23-4DDB-8A7A-20CFCBC010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4D12-44DE-B956-CABCB15EBC04}"/>
                </c:ext>
              </c:extLst>
            </c:dLbl>
            <c:dLbl>
              <c:idx val="39"/>
              <c:tx>
                <c:rich>
                  <a:bodyPr/>
                  <a:lstStyle/>
                  <a:p>
                    <a:fld id="{CE5C5012-6015-4557-A087-BC19C5AAAF5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D12-44DE-B956-CABCB15EBC04}"/>
                </c:ext>
              </c:extLst>
            </c:dLbl>
            <c:dLbl>
              <c:idx val="4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4D12-44DE-B956-CABCB15EBC04}"/>
                </c:ext>
              </c:extLst>
            </c:dLbl>
            <c:dLbl>
              <c:idx val="4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4D12-44DE-B956-CABCB15EBC04}"/>
                </c:ext>
              </c:extLst>
            </c:dLbl>
            <c:dLbl>
              <c:idx val="4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D12-44DE-B956-CABCB15EBC04}"/>
                </c:ext>
              </c:extLst>
            </c:dLbl>
            <c:dLbl>
              <c:idx val="4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4D12-44DE-B956-CABCB15EBC04}"/>
                </c:ext>
              </c:extLst>
            </c:dLbl>
            <c:dLbl>
              <c:idx val="4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4D12-44DE-B956-CABCB15EBC04}"/>
                </c:ext>
              </c:extLst>
            </c:dLbl>
            <c:dLbl>
              <c:idx val="4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4D12-44DE-B956-CABCB15EBC04}"/>
                </c:ext>
              </c:extLst>
            </c:dLbl>
            <c:dLbl>
              <c:idx val="4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4D12-44DE-B956-CABCB15EBC04}"/>
                </c:ext>
              </c:extLst>
            </c:dLbl>
            <c:dLbl>
              <c:idx val="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4D12-44DE-B956-CABCB15EBC04}"/>
                </c:ext>
              </c:extLst>
            </c:dLbl>
            <c:dLbl>
              <c:idx val="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4D12-44DE-B956-CABCB15EBC04}"/>
                </c:ext>
              </c:extLst>
            </c:dLbl>
            <c:dLbl>
              <c:idx val="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D12-44DE-B956-CABCB15EBC04}"/>
                </c:ext>
              </c:extLst>
            </c:dLbl>
            <c:dLbl>
              <c:idx val="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D12-44DE-B956-CABCB15EBC04}"/>
                </c:ext>
              </c:extLst>
            </c:dLbl>
            <c:dLbl>
              <c:idx val="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4D12-44DE-B956-CABCB15EBC04}"/>
                </c:ext>
              </c:extLst>
            </c:dLbl>
            <c:dLbl>
              <c:idx val="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4D12-44DE-B956-CABCB15EBC04}"/>
                </c:ext>
              </c:extLst>
            </c:dLbl>
            <c:dLbl>
              <c:idx val="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4D12-44DE-B956-CABCB15EBC04}"/>
                </c:ext>
              </c:extLst>
            </c:dLbl>
            <c:dLbl>
              <c:idx val="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4D12-44DE-B956-CABCB15EBC04}"/>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Sheet1!$D$2:$D$57</c:f>
              <c:numCache>
                <c:formatCode>General</c:formatCode>
                <c:ptCount val="56"/>
                <c:pt idx="0">
                  <c:v>1</c:v>
                </c:pt>
                <c:pt idx="1">
                  <c:v>1</c:v>
                </c:pt>
                <c:pt idx="2">
                  <c:v>1</c:v>
                </c:pt>
                <c:pt idx="3">
                  <c:v>1</c:v>
                </c:pt>
                <c:pt idx="4" formatCode="0">
                  <c:v>1</c:v>
                </c:pt>
                <c:pt idx="6" formatCode="0">
                  <c:v>1</c:v>
                </c:pt>
                <c:pt idx="19" formatCode="0">
                  <c:v>2</c:v>
                </c:pt>
                <c:pt idx="20" formatCode="0">
                  <c:v>2</c:v>
                </c:pt>
                <c:pt idx="21" formatCode="0">
                  <c:v>2</c:v>
                </c:pt>
                <c:pt idx="22" formatCode="0">
                  <c:v>2</c:v>
                </c:pt>
                <c:pt idx="23" formatCode="0">
                  <c:v>2</c:v>
                </c:pt>
                <c:pt idx="24" formatCode="0">
                  <c:v>2</c:v>
                </c:pt>
                <c:pt idx="31">
                  <c:v>3</c:v>
                </c:pt>
                <c:pt idx="33">
                  <c:v>4</c:v>
                </c:pt>
                <c:pt idx="34">
                  <c:v>4</c:v>
                </c:pt>
                <c:pt idx="35">
                  <c:v>4</c:v>
                </c:pt>
                <c:pt idx="36">
                  <c:v>4</c:v>
                </c:pt>
                <c:pt idx="37">
                  <c:v>4</c:v>
                </c:pt>
                <c:pt idx="39">
                  <c:v>4</c:v>
                </c:pt>
              </c:numCache>
            </c:numRef>
          </c:xVal>
          <c:yVal>
            <c:numRef>
              <c:f>Sheet1!$B$2:$B$57</c:f>
              <c:numCache>
                <c:formatCode>0%;\-0%;0%</c:formatCode>
                <c:ptCount val="5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numCache>
            </c:numRef>
          </c:yVal>
          <c:bubbleSize>
            <c:numRef>
              <c:f>Sheet1!$C$2:$C$57</c:f>
              <c:numCache>
                <c:formatCode>0%;\-0%;0%</c:formatCode>
                <c:ptCount val="5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numCache>
            </c:numRef>
          </c:bubbleSize>
          <c:bubble3D val="0"/>
          <c:extLst>
            <c:ext xmlns:c15="http://schemas.microsoft.com/office/drawing/2012/chart" uri="{02D57815-91ED-43cb-92C2-25804820EDAC}">
              <c15:datalabelsRange>
                <c15:f>Sheet1!$A$2:$A$57</c15:f>
                <c15:dlblRangeCache>
                  <c:ptCount val="56"/>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1A7B795D-DA16-47D9-BBE2-7C071A8BB0DE}" type="CELLRANGE">
                      <a:rPr lang="en-US"/>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F8CC086E-B46C-43FE-905C-4E1911166C9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302DB49B-192D-4311-A5A5-B582C0603F6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D2940BC0-5661-4863-9BCE-E9441E418073}"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014CC2F4-4B77-49AB-A1EE-738FD4451CC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EF1303E8-22B3-452C-8A7C-1614BF3FADA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7E2BACAA-DB3F-42F9-B332-A11B52A597A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C16E7C4E-A8CC-4A41-8DCC-A1F1CC33480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1C6E7151-6F2A-4E98-86E4-50B5A651399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7551CFAD-D2D6-4A57-A921-A0EFC79E1C1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D8ADDF4A-D829-4AAA-B2E2-C910DB8CBB2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B56AD417-632E-4639-AAF9-EE3A44FAFCF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CF74BF53-94F4-4DC2-AF5B-25EBEB2150C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9AA5E513-1CB0-4B93-8BDC-AB31823F362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810A2BA9-28E1-4596-B96B-424BF02CDFD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BE724B6F-1660-41C3-8563-FFF27411D2D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E9864EB9-46A0-4634-89A3-E6E54CB512AB}"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51841F40-1867-4ABD-8C4D-530C596BB1C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9BC741EA-CDD9-441F-9282-CD89EDCEEC7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7ACC7A46-562B-43A5-83C3-F9C47D5D7F9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E744C64F-E078-4FA5-8840-B24F8FBF626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B6EA36DC-0354-4AD9-BEB7-6D64DF4D97A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9DBB7682-7EE5-4E40-BA95-5089B3724A7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1EFEE1D0-BC99-4B56-9D56-D47F79850D7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CDE09BFC-B5AA-43EC-AF2F-F78C7F47079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70721543-67CD-480D-A669-6C5BD4C7AB7B}"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65062B2D-86C6-42DA-A70D-0D1C54DE042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E05EC829-4552-4363-9936-0B825759242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963A4FF3-96EF-40ED-98A4-14D422FDF1D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3E292792-E7C4-4BD7-ACB8-93D03A83B8B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491F27C7-D103-4D81-932A-4CBAE19AEDC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382D6FAD-7681-4011-96FC-3DDB48D79512}"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9D249C46-9B9A-4969-B369-853D46CCB9B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BC638313-DCFC-41BB-B6C6-21F3BEF28C6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611DD93B-9EF5-41E4-B572-9F45566EEEB2}"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A73B4795-1B2B-4CA3-89AE-38D08530074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CA16B83E-DC38-44CC-B92D-DD5EF71552F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FA505AB2-4048-4F0D-BB48-497054166A3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2FA777F9-59CA-423E-970D-B6FDBB7B620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5AA84936-E4E8-4832-ABFD-870481E2FE9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9CC97ED7-2D49-4A51-A131-50845FC8D31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6880CAC8-44E3-4411-A5D2-37044B49768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6B4104D7-5EFF-4670-89EF-35D81C10BE6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FA1B7AD6-064C-4BA5-A194-EA26F85ED01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EB06A60B-5B97-47C3-A24A-8CF36224B42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F9F3C169-E3C3-47F5-A198-C324FA55BE2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8B544F68-A9DA-47A0-B92B-D091F86D319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0AFDB0A7-32A6-4ED6-8D01-83B03B94A3E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DDE2FD38-772A-4C4C-8ABE-D11E5721E3B7}"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67F2AE96-2885-4945-88CB-6190C171915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C31AF921-9627-4D1E-8370-CDABD223008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E6099A8-83D3-4A98-AACA-277458E94AD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CH"/>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BD6AB884-2542-4621-8CDA-7BBC0E9619A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F6363637-F1BB-44C1-BBE7-496DD687995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7DC4E2D2-78F6-442E-B30A-11DDEB91163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908DA1C2-E8B3-48F6-97FE-DCC73DA1918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20AC3442-A9E0-432D-A82A-427C8CDCD93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FA9B0651-E77F-4568-95C0-435829B3C92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EBFF4547-D591-412A-B769-ECF473E4161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EC16EAB7-35D3-4A9E-895F-03F79730743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85369A66-81AD-4729-9B23-703ADD371EF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EC1BC3BF-181F-4481-A5F8-F55594962E9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8F405955-C50D-4284-B7B6-E9D4F638045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F20057DE-258C-4271-BCEA-3DB03121E97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CD83777F-E401-4CD6-B243-82E94762AEE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C5F3D706-4C7D-4A59-BFF0-B0BCFA9F3AF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7E2F23A1-1D07-43F0-A2CE-ACBFAF27D15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C07AFC25-3257-4D88-AA5E-22D31BEC7C6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D89F4AB5-0440-417D-8182-3893886572E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10D0D77A-73B9-43FC-8E1F-27598B685CA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A3A0D46D-1A11-43BA-BBDC-6F8A35938EA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FEA7624A-C236-44A4-AD8C-1278821B8AF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540FB84C-64A6-4695-89B9-BA4C6485D25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87DA9808-8BA6-4803-9B8C-EE6A55B1A93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3848B00B-CAC7-465E-B095-744FAAAA1A8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44123190-BE44-4514-860A-F643C395DBB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46A68E19-DBB6-4845-8F47-6D49732E644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6750C19D-1E71-4838-8092-D4CE042F946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03D2BEF1-FDA7-4C07-B95E-796998853E1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918CB323-AAC0-4EEC-9C75-35CBA5B150C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A0AFD42F-B306-4828-BEF2-AF117F8D126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8A5248BE-D0CA-4425-A0BD-C8520676A69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18156CA4-3DC5-4513-8C6A-704C10CEFFB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B1F69B94-56DB-446D-B12B-42B810E2C40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52E60BDE-0B69-40CF-8090-B0549B5B2D5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0057C696-DE32-4400-902B-357429C9F3A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940C2267-98A1-4395-AF8F-96030A3202B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3A1B8A3E-30EA-4F73-97DB-D1E3C214203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B8FF320F-364B-4AD9-9806-A9B13F75D81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6188E8A9-BD2C-44EA-8D99-8A5F5126CA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EFF2F7A0-2952-4248-A2F2-3E7526175F0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8A098740-B469-419D-9DD0-EF3139283EC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CD80DC19-27ED-4895-A926-F8581F86642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1B7A90A3-D0C6-4C23-9EAD-128F49D65F7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F1DD6124-FFCE-47EC-B1F2-DD9F4566F44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96DB2F12-7C2A-4480-BE37-29058D45769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9DB80DC6-6061-4345-BF1D-52421302087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A89258DE-9074-4314-9C17-AACE8064832E}"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89DE85FF-E66A-4B9A-BAEB-A85E94101CE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04C8D733-C7E2-4643-B52B-4102FAFEBA9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CABF1202-C662-4108-9B82-319048A6214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27/01/2025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1/27/2025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1/27/2025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1/27/2025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1/27/2025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1/27/2025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1/27/2025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8.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1.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2.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3.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4.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6.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7.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1.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4.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C7E3D415-D32B-9EC5-3F54-CC4F291C65C0}"/>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0" name="think-cell data - do not delete" hidden="1">
                        <a:extLst>
                          <a:ext uri="{FF2B5EF4-FFF2-40B4-BE49-F238E27FC236}">
                            <a16:creationId xmlns:a16="http://schemas.microsoft.com/office/drawing/2014/main" id="{C7E3D415-D32B-9EC5-3F54-CC4F291C65C0}"/>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4D371C74-4BA2-4339-A71E-2AE5D79A442B}" type="datetime1">
              <a:rPr lang="en-US"/>
              <a:pPr/>
              <a:t>1/27/2025</a:t>
            </a:fld>
            <a:endParaRPr lang="en-US"/>
          </a:p>
        </p:txBody>
      </p:sp>
      <p:sp>
        <p:nvSpPr>
          <p:cNvPr id="6" name="Footer Placeholder 5">
            <a:extLst>
              <a:ext uri="{FF2B5EF4-FFF2-40B4-BE49-F238E27FC236}">
                <a16:creationId xmlns:a16="http://schemas.microsoft.com/office/drawing/2014/main" id="{9B3FEB8A-6E21-E07D-562F-9F70B3EA2796}"/>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366CB1A0-E8F1-5751-E0B9-E9D64E3C2B7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en-US" dirty="0"/>
              <a:t>Data Source l Trade Panel l Ending March 2022</a:t>
            </a:r>
          </a:p>
        </p:txBody>
      </p:sp>
      <p:sp>
        <p:nvSpPr>
          <p:cNvPr id="4" name="Text Placeholder 3">
            <a:extLst>
              <a:ext uri="{FF2B5EF4-FFF2-40B4-BE49-F238E27FC236}">
                <a16:creationId xmlns:a16="http://schemas.microsoft.com/office/drawing/2014/main" id="{58623ACB-90AA-B485-781D-B9F422BCE9B9}"/>
              </a:ext>
            </a:extLst>
          </p:cNvPr>
          <p:cNvSpPr>
            <a:spLocks noGrp="1"/>
          </p:cNvSpPr>
          <p:nvPr>
            <p:ph type="body" sz="quarter" idx="18"/>
          </p:nvPr>
        </p:nvSpPr>
        <p:spPr>
          <a:xfrm>
            <a:off x="503238" y="774000"/>
            <a:ext cx="8136762" cy="360000"/>
          </a:xfrm>
        </p:spPr>
        <p:txBody>
          <a:bodyPr/>
          <a:lstStyle/>
          <a:p>
            <a:r>
              <a:rPr lang="en-US"/>
              <a:t>Promo Value Sales | Category | National | P12M</a:t>
            </a:r>
          </a:p>
        </p:txBody>
      </p:sp>
      <p:sp>
        <p:nvSpPr>
          <p:cNvPr id="2" name="Title 1">
            <a:extLst>
              <a:ext uri="{FF2B5EF4-FFF2-40B4-BE49-F238E27FC236}">
                <a16:creationId xmlns:a16="http://schemas.microsoft.com/office/drawing/2014/main" id="{517217BB-A078-FA32-2CEA-B4926B7854B3}"/>
              </a:ext>
            </a:extLst>
          </p:cNvPr>
          <p:cNvSpPr>
            <a:spLocks noGrp="1"/>
          </p:cNvSpPr>
          <p:nvPr>
            <p:ph type="title"/>
          </p:nvPr>
        </p:nvSpPr>
        <p:spPr>
          <a:xfrm>
            <a:off x="504000" y="-1"/>
            <a:ext cx="8136000" cy="771525"/>
          </a:xfrm>
        </p:spPr>
        <p:txBody>
          <a:bodyPr vert="horz"/>
          <a:lstStyle/>
          <a:p>
            <a:r>
              <a:rPr lang="en-US" dirty="0">
                <a:highlight>
                  <a:srgbClr val="FFFF00"/>
                </a:highlight>
              </a:rPr>
              <a:t>Promo Value Sales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3" name="T1">
            <a:extLst>
              <a:ext uri="{FF2B5EF4-FFF2-40B4-BE49-F238E27FC236}">
                <a16:creationId xmlns:a16="http://schemas.microsoft.com/office/drawing/2014/main" id="{BF02A555-6E65-401F-8EC5-C5F12914697A}"/>
              </a:ext>
            </a:extLst>
          </p:cNvPr>
          <p:cNvGraphicFramePr>
            <a:graphicFrameLocks noGrp="1"/>
          </p:cNvGraphicFramePr>
          <p:nvPr>
            <p:extLst>
              <p:ext uri="{D42A27DB-BD31-4B8C-83A1-F6EECF244321}">
                <p14:modId xmlns:p14="http://schemas.microsoft.com/office/powerpoint/2010/main" val="1525538058"/>
              </p:ext>
            </p:extLst>
          </p:nvPr>
        </p:nvGraphicFramePr>
        <p:xfrm>
          <a:off x="503239" y="1135924"/>
          <a:ext cx="8135249" cy="3593521"/>
        </p:xfrm>
        <a:graphic>
          <a:graphicData uri="http://schemas.openxmlformats.org/drawingml/2006/table">
            <a:tbl>
              <a:tblPr firstRow="1" bandRow="1">
                <a:tableStyleId>{5C22544A-7EE6-4342-B048-85BDC9FD1C3A}</a:tableStyleId>
              </a:tblPr>
              <a:tblGrid>
                <a:gridCol w="3267467">
                  <a:extLst>
                    <a:ext uri="{9D8B030D-6E8A-4147-A177-3AD203B41FA5}">
                      <a16:colId xmlns:a16="http://schemas.microsoft.com/office/drawing/2014/main" val="3448994177"/>
                    </a:ext>
                  </a:extLst>
                </a:gridCol>
                <a:gridCol w="1622594">
                  <a:extLst>
                    <a:ext uri="{9D8B030D-6E8A-4147-A177-3AD203B41FA5}">
                      <a16:colId xmlns:a16="http://schemas.microsoft.com/office/drawing/2014/main" val="2473100970"/>
                    </a:ext>
                  </a:extLst>
                </a:gridCol>
                <a:gridCol w="1622594">
                  <a:extLst>
                    <a:ext uri="{9D8B030D-6E8A-4147-A177-3AD203B41FA5}">
                      <a16:colId xmlns:a16="http://schemas.microsoft.com/office/drawing/2014/main" val="2423864541"/>
                    </a:ext>
                  </a:extLst>
                </a:gridCol>
                <a:gridCol w="1622594">
                  <a:extLst>
                    <a:ext uri="{9D8B030D-6E8A-4147-A177-3AD203B41FA5}">
                      <a16:colId xmlns:a16="http://schemas.microsoft.com/office/drawing/2014/main" val="2739512296"/>
                    </a:ext>
                  </a:extLst>
                </a:gridCol>
              </a:tblGrid>
              <a:tr h="353761">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2"/>
                          </a:solidFill>
                          <a:latin typeface="Nexa Bold" panose="00000800000000000000" pitchFamily="2" charset="0"/>
                          <a:ea typeface="+mn-ea"/>
                          <a:cs typeface="+mn-cs"/>
                        </a:rPr>
                        <a:t>Brand</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Nexa Bold" panose="00000800000000000000" pitchFamily="2" charset="0"/>
                        </a:rPr>
                        <a:t>Volume Sold on Deal (VSOD)</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62688398"/>
                  </a:ext>
                </a:extLst>
              </a:tr>
              <a:tr h="539960">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106,638,856</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fontAlgn="b"/>
                      <a:r>
                        <a:rPr lang="en-AE" sz="800">
                          <a:solidFill>
                            <a:srgbClr val="575555"/>
                          </a:solidFill>
                          <a:latin typeface="Nexa Book" panose="00000400000000000000" pitchFamily="50" charset="0"/>
                        </a:rPr>
                        <a:t>45%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148</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60720945"/>
                  </a:ext>
                </a:extLst>
              </a:tr>
              <a:tr h="5399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59</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02289453"/>
                  </a:ext>
                </a:extLst>
              </a:tr>
              <a:tr h="539960">
                <a:tc>
                  <a:txBody>
                    <a:bodyPr/>
                    <a:lstStyle/>
                    <a:p>
                      <a:pPr algn="ctr" fontAlgn="b"/>
                      <a:r>
                        <a:rPr lang="en-US" sz="800" b="0">
                          <a:solidFill>
                            <a:schemeClr val="tx1"/>
                          </a:solidFill>
                          <a:latin typeface="Nexa Bold" panose="00000800000000000000" pitchFamily="2" charset="0"/>
                        </a:rPr>
                        <a:t>Lindt</a:t>
                      </a:r>
                      <a:endParaRPr lang="en-CH" sz="800" b="0">
                        <a:solidFill>
                          <a:schemeClr val="tx1"/>
                        </a:solidFill>
                        <a:latin typeface="Nexa Bold" panose="00000800000000000000" pitchFamily="2"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67</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0622677"/>
                  </a:ext>
                </a:extLst>
              </a:tr>
              <a:tr h="5399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chemeClr val="tx1"/>
                          </a:solidFill>
                          <a:latin typeface="Nexa Bold" panose="00000800000000000000" pitchFamily="2" charset="0"/>
                        </a:rPr>
                        <a:t>Other</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86</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873458588"/>
                  </a:ext>
                </a:extLst>
              </a:tr>
              <a:tr h="539960">
                <a:tc>
                  <a:txBody>
                    <a:bodyPr/>
                    <a:lstStyle/>
                    <a:p>
                      <a:pPr algn="ctr" fontAlgn="b"/>
                      <a:r>
                        <a:rPr lang="en-US" sz="800" b="0">
                          <a:solidFill>
                            <a:schemeClr val="tx1"/>
                          </a:solidFill>
                          <a:latin typeface="Nexa Bold" panose="00000800000000000000" pitchFamily="2" charset="0"/>
                        </a:rPr>
                        <a:t>Mars</a:t>
                      </a:r>
                      <a:endParaRPr lang="en-CH" sz="800" b="0">
                        <a:solidFill>
                          <a:schemeClr val="tx1"/>
                        </a:solidFill>
                        <a:latin typeface="Nexa Bold" panose="00000800000000000000" pitchFamily="2"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b="0" dirty="0">
                          <a:solidFill>
                            <a:srgbClr val="575555"/>
                          </a:solidFill>
                          <a:latin typeface="Nexa Book" panose="00000400000000000000" pitchFamily="50" charset="0"/>
                        </a:rPr>
                        <a:t>340</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8017"/>
                  </a:ext>
                </a:extLst>
              </a:tr>
              <a:tr h="539960">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kern="1200" dirty="0">
                          <a:solidFill>
                            <a:schemeClr val="tx1"/>
                          </a:solidFill>
                          <a:latin typeface="Nexa Bold" panose="00000800000000000000" pitchFamily="2" charset="0"/>
                          <a:ea typeface="+mn-ea"/>
                          <a:cs typeface="+mn-cs"/>
                        </a:rPr>
                        <a:t>Kisses</a:t>
                      </a:r>
                      <a:endParaRPr lang="en-CH" sz="800" b="0" kern="1200" dirty="0">
                        <a:solidFill>
                          <a:schemeClr val="tx1"/>
                        </a:solidFill>
                        <a:latin typeface="Nexa Bold" panose="00000800000000000000" pitchFamily="2" charset="0"/>
                        <a:ea typeface="+mn-ea"/>
                        <a:cs typeface="+mn-cs"/>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57</a:t>
                      </a:r>
                    </a:p>
                  </a:txBody>
                  <a:tcPr marL="7144" marR="7144" marT="7144" marB="0" anchor="ctr">
                    <a:lnL w="9525" cap="flat" cmpd="sng" algn="ctr">
                      <a:solidFill>
                        <a:schemeClr val="bg2">
                          <a:lumMod val="90000"/>
                        </a:schemeClr>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62945495"/>
                  </a:ext>
                </a:extLst>
              </a:tr>
            </a:tbl>
          </a:graphicData>
        </a:graphic>
      </p:graphicFrame>
    </p:spTree>
    <p:extLst>
      <p:ext uri="{BB962C8B-B14F-4D97-AF65-F5344CB8AC3E}">
        <p14:creationId xmlns:p14="http://schemas.microsoft.com/office/powerpoint/2010/main" val="138010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1/27/2025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1/27/2025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3379700375"/>
              </p:ext>
            </p:extLst>
          </p:nvPr>
        </p:nvGraphicFramePr>
        <p:xfrm>
          <a:off x="531784" y="1141199"/>
          <a:ext cx="8118506" cy="3543300"/>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354330">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354330">
                <a:tc>
                  <a:txBody>
                    <a:bodyPr/>
                    <a:lstStyle/>
                    <a:p>
                      <a:pPr algn="l" fontAlgn="b"/>
                      <a:r>
                        <a:rPr lang="en-US" sz="900">
                          <a:solidFill>
                            <a:srgbClr val="575555"/>
                          </a:solidFill>
                          <a:latin typeface="Nexa Bold"/>
                        </a:rPr>
                        <a:t>Esca Srl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354330">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354330">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54330">
                <a:tc>
                  <a:txBody>
                    <a:bodyPr/>
                    <a:lstStyle/>
                    <a:p>
                      <a:pPr algn="l" fontAlgn="b"/>
                      <a:r>
                        <a:rPr lang="en-US" sz="900">
                          <a:solidFill>
                            <a:srgbClr val="575555"/>
                          </a:solidFill>
                          <a:latin typeface="Nexa Bold"/>
                        </a:rPr>
                        <a:t>Krusta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54330">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54330">
                <a:tc>
                  <a:txBody>
                    <a:bodyPr/>
                    <a:lstStyle/>
                    <a:p>
                      <a:pPr algn="l" fontAlgn="b"/>
                      <a:r>
                        <a:rPr lang="en-US" sz="900">
                          <a:solidFill>
                            <a:srgbClr val="575555"/>
                          </a:solidFill>
                          <a:latin typeface="Nexa Bold"/>
                        </a:rPr>
                        <a:t>Panapesca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54330">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54330">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54330">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1/27/2025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12</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3480333851"/>
              </p:ext>
            </p:extLst>
          </p:nvPr>
        </p:nvGraphicFramePr>
        <p:xfrm>
          <a:off x="545319" y="1135374"/>
          <a:ext cx="8083425" cy="318897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54330">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354330">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354330">
                <a:tc>
                  <a:txBody>
                    <a:bodyPr/>
                    <a:lstStyle/>
                    <a:p>
                      <a:pPr algn="l" fontAlgn="b"/>
                      <a:r>
                        <a:rPr lang="en-US" sz="90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354330">
                <a:tc>
                  <a:txBody>
                    <a:bodyPr/>
                    <a:lstStyle/>
                    <a:p>
                      <a:pPr algn="l" fontAlgn="b"/>
                      <a:r>
                        <a:rPr lang="en-US" sz="900">
                          <a:solidFill>
                            <a:srgbClr val="575555"/>
                          </a:solidFill>
                          <a:latin typeface="Nexa Bold"/>
                        </a:rPr>
                        <a:t>Frosta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54330">
                <a:tc>
                  <a:txBody>
                    <a:bodyPr/>
                    <a:lstStyle/>
                    <a:p>
                      <a:pPr algn="l" fontAlgn="b"/>
                      <a:r>
                        <a:rPr lang="en-US" sz="900">
                          <a:solidFill>
                            <a:srgbClr val="575555"/>
                          </a:solidFill>
                          <a:latin typeface="Nexa Bold"/>
                        </a:rPr>
                        <a:t>Krusta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54330">
                <a:tc>
                  <a:txBody>
                    <a:bodyPr/>
                    <a:lstStyle/>
                    <a:p>
                      <a:pPr algn="l" fontAlgn="b"/>
                      <a:r>
                        <a:rPr lang="en-US" sz="90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54330">
                <a:tc>
                  <a:txBody>
                    <a:bodyPr/>
                    <a:lstStyle/>
                    <a:p>
                      <a:pPr algn="l" fontAlgn="b"/>
                      <a:r>
                        <a:rPr lang="en-US" sz="900">
                          <a:solidFill>
                            <a:srgbClr val="575555"/>
                          </a:solidFill>
                          <a:latin typeface="Nexa Bold"/>
                        </a:rPr>
                        <a:t>Panapesca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54330">
                <a:tc>
                  <a:txBody>
                    <a:bodyPr/>
                    <a:lstStyle/>
                    <a:p>
                      <a:pPr algn="l" fontAlgn="b"/>
                      <a:r>
                        <a:rPr lang="en-US" sz="900">
                          <a:solidFill>
                            <a:srgbClr val="575555"/>
                          </a:solidFill>
                          <a:latin typeface="Nexa Bold"/>
                        </a:rPr>
                        <a:t>Pescanova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54330">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lvl="0"/>
            <a:fld id="{2AF1C2FF-ACA0-49C7-A9AF-43632D3B35F3}" type="datetime1">
              <a:rPr lang="en-US" noProof="0" smtClean="0"/>
              <a:pPr lvl="0"/>
              <a:t>1/27/2025</a:t>
            </a:fld>
            <a:endParaRPr lang="en-US" noProof="0"/>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lvl="0"/>
            <a:endParaRPr lang="en-US" noProof="0"/>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815123151"/>
              </p:ext>
            </p:extLst>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5465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1/27/2025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1/27/2025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1/27/2025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1/27/2025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05157745"/>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1/27/2025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65667793"/>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1/27/2025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1035301684"/>
              </p:ext>
            </p:extLst>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4207148720"/>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ontent Placeholder 19">
            <a:extLst>
              <a:ext uri="{FF2B5EF4-FFF2-40B4-BE49-F238E27FC236}">
                <a16:creationId xmlns:a16="http://schemas.microsoft.com/office/drawing/2014/main" id="{1A894116-D6FB-8532-B455-55505F9F26FF}"/>
              </a:ext>
            </a:extLst>
          </p:cNvPr>
          <p:cNvGraphicFramePr>
            <a:graphicFrameLocks/>
          </p:cNvGraphicFramePr>
          <p:nvPr>
            <p:extLst>
              <p:ext uri="{D42A27DB-BD31-4B8C-83A1-F6EECF244321}">
                <p14:modId xmlns:p14="http://schemas.microsoft.com/office/powerpoint/2010/main" val="3740931316"/>
              </p:ext>
            </p:extLst>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1/27/2025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89665759"/>
              </p:ext>
            </p:extLst>
          </p:nvPr>
        </p:nvGraphicFramePr>
        <p:xfrm>
          <a:off x="544366" y="1140560"/>
          <a:ext cx="8095916" cy="3591917"/>
        </p:xfrm>
        <a:graphic>
          <a:graphicData uri="http://schemas.openxmlformats.org/drawingml/2006/table">
            <a:tbl>
              <a:tblPr firstRow="1" bandRow="1">
                <a:tableStyleId>{5C22544A-7EE6-4342-B048-85BDC9FD1C3A}</a:tableStyleId>
              </a:tblPr>
              <a:tblGrid>
                <a:gridCol w="1463582">
                  <a:extLst>
                    <a:ext uri="{9D8B030D-6E8A-4147-A177-3AD203B41FA5}">
                      <a16:colId xmlns:a16="http://schemas.microsoft.com/office/drawing/2014/main" val="654108321"/>
                    </a:ext>
                  </a:extLst>
                </a:gridCol>
                <a:gridCol w="2210778">
                  <a:extLst>
                    <a:ext uri="{9D8B030D-6E8A-4147-A177-3AD203B41FA5}">
                      <a16:colId xmlns:a16="http://schemas.microsoft.com/office/drawing/2014/main" val="1241509968"/>
                    </a:ext>
                  </a:extLst>
                </a:gridCol>
                <a:gridCol w="2210778">
                  <a:extLst>
                    <a:ext uri="{9D8B030D-6E8A-4147-A177-3AD203B41FA5}">
                      <a16:colId xmlns:a16="http://schemas.microsoft.com/office/drawing/2014/main" val="857200868"/>
                    </a:ext>
                  </a:extLst>
                </a:gridCol>
                <a:gridCol w="2210778">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3378789512"/>
              </p:ext>
            </p:extLst>
          </p:nvPr>
        </p:nvGraphicFramePr>
        <p:xfrm>
          <a:off x="4243116" y="1500559"/>
          <a:ext cx="2168786"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959641509"/>
              </p:ext>
            </p:extLst>
          </p:nvPr>
        </p:nvGraphicFramePr>
        <p:xfrm>
          <a:off x="6459198" y="1498814"/>
          <a:ext cx="2167758"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1/27/2025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2282214150"/>
              </p:ext>
            </p:extLst>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87600712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 name="Content Placeholder 19">
            <a:extLst>
              <a:ext uri="{FF2B5EF4-FFF2-40B4-BE49-F238E27FC236}">
                <a16:creationId xmlns:a16="http://schemas.microsoft.com/office/drawing/2014/main" id="{01286210-79B9-9F20-54F8-4ADE926BDBE9}"/>
              </a:ext>
            </a:extLst>
          </p:cNvPr>
          <p:cNvGraphicFramePr>
            <a:graphicFrameLocks/>
          </p:cNvGraphicFramePr>
          <p:nvPr>
            <p:extLst>
              <p:ext uri="{D42A27DB-BD31-4B8C-83A1-F6EECF244321}">
                <p14:modId xmlns:p14="http://schemas.microsoft.com/office/powerpoint/2010/main" val="1702617300"/>
              </p:ext>
            </p:extLst>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ontent Placeholder 19">
            <a:extLst>
              <a:ext uri="{FF2B5EF4-FFF2-40B4-BE49-F238E27FC236}">
                <a16:creationId xmlns:a16="http://schemas.microsoft.com/office/drawing/2014/main" id="{1A894116-D6FB-8532-B455-55505F9F26FF}"/>
              </a:ext>
            </a:extLst>
          </p:cNvPr>
          <p:cNvGraphicFramePr>
            <a:graphicFrameLocks/>
          </p:cNvGraphicFramePr>
          <p:nvPr>
            <p:extLst>
              <p:ext uri="{D42A27DB-BD31-4B8C-83A1-F6EECF244321}">
                <p14:modId xmlns:p14="http://schemas.microsoft.com/office/powerpoint/2010/main" val="2046786488"/>
              </p:ext>
            </p:extLst>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1/27/2025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725244907"/>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7474254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1/27/2025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1/27/2025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1/27/2025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1/27/2025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5544" y="1141772"/>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1/27/2025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1/27/2025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1/27/2025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1/27/2025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659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1/27/2025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93699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3863</Words>
  <Application>Microsoft Office PowerPoint</Application>
  <PresentationFormat>On-screen Show (16:9)</PresentationFormat>
  <Paragraphs>1419</Paragraphs>
  <Slides>31</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4"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Value Sales (Replace With SO WHAT)</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Sophie  ZIMMERMANN</cp:lastModifiedBy>
  <cp:revision>41</cp:revision>
  <dcterms:created xsi:type="dcterms:W3CDTF">2024-07-08T12:46:55Z</dcterms:created>
  <dcterms:modified xsi:type="dcterms:W3CDTF">2025-01-27T13:45:46Z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